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17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366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783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9587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946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37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875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40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034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43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842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C75D5-5EE5-49E7-B1A5-0BCD4DFCAD50}" type="datetimeFigureOut">
              <a:rPr lang="ko-KR" altLang="en-US" smtClean="0"/>
              <a:t>2025-09-16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26A16-24DA-401A-BEB5-071DE57170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5011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artner.dopco.co.k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3838" y="757645"/>
            <a:ext cx="92876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ko-KR" altLang="ko-KR" dirty="0" smtClean="0"/>
              <a:t>등록방법</a:t>
            </a:r>
            <a:r>
              <a:rPr lang="ko-KR" altLang="en-US" dirty="0" smtClean="0"/>
              <a:t>안내</a:t>
            </a:r>
            <a:r>
              <a:rPr lang="en-US" altLang="ko-KR" dirty="0" smtClean="0"/>
              <a:t>]</a:t>
            </a:r>
            <a:endParaRPr lang="ko-KR" altLang="ko-KR" dirty="0"/>
          </a:p>
          <a:p>
            <a:endParaRPr lang="en-US" altLang="ko-KR" dirty="0"/>
          </a:p>
          <a:p>
            <a:r>
              <a:rPr lang="ko-KR" altLang="en-US" dirty="0" smtClean="0"/>
              <a:t>      대한송유관공사 </a:t>
            </a:r>
            <a:r>
              <a:rPr lang="ko-KR" altLang="en-US" dirty="0" err="1" smtClean="0"/>
              <a:t>구매시스템</a:t>
            </a:r>
            <a:r>
              <a:rPr lang="ko-KR" altLang="en-US" dirty="0" smtClean="0"/>
              <a:t> </a:t>
            </a:r>
            <a:r>
              <a:rPr lang="ko-KR" altLang="ko-KR" dirty="0" smtClean="0"/>
              <a:t>홈페이지</a:t>
            </a:r>
            <a:r>
              <a:rPr lang="en-US" altLang="ko-KR" dirty="0" smtClean="0"/>
              <a:t> </a:t>
            </a:r>
            <a:r>
              <a:rPr lang="en-US" altLang="ko-KR" dirty="0"/>
              <a:t>: </a:t>
            </a:r>
            <a:r>
              <a:rPr lang="en-US" altLang="ko-KR" u="sng" dirty="0">
                <a:hlinkClick r:id="rId2"/>
              </a:rPr>
              <a:t>https://</a:t>
            </a:r>
            <a:r>
              <a:rPr lang="en-US" altLang="ko-KR" u="sng" dirty="0" smtClean="0">
                <a:hlinkClick r:id="rId2"/>
              </a:rPr>
              <a:t>partner.dopco.co.kr</a:t>
            </a:r>
            <a:r>
              <a:rPr lang="en-US" altLang="ko-KR" u="sng" dirty="0" smtClean="0"/>
              <a:t> </a:t>
            </a:r>
            <a:r>
              <a:rPr lang="en-US" altLang="ko-KR" dirty="0"/>
              <a:t> 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</a:p>
          <a:p>
            <a:r>
              <a:rPr lang="en-US" altLang="ko-KR" dirty="0" smtClean="0"/>
              <a:t>      [</a:t>
            </a:r>
            <a:r>
              <a:rPr lang="ko-KR" altLang="ko-KR" dirty="0"/>
              <a:t>공급업체 신규등록</a:t>
            </a:r>
            <a:r>
              <a:rPr lang="en-US" altLang="ko-KR" dirty="0"/>
              <a:t>]</a:t>
            </a:r>
            <a:r>
              <a:rPr lang="ko-KR" altLang="ko-KR" dirty="0"/>
              <a:t>을 눌러 가입 </a:t>
            </a:r>
            <a:r>
              <a:rPr lang="ko-KR" altLang="ko-KR" dirty="0" smtClean="0"/>
              <a:t>진행</a:t>
            </a:r>
            <a:endParaRPr lang="ko-KR" altLang="ko-KR" dirty="0"/>
          </a:p>
          <a:p>
            <a:r>
              <a:rPr lang="en-US" altLang="ko-KR" dirty="0"/>
              <a:t> </a:t>
            </a:r>
            <a:endParaRPr lang="ko-KR" altLang="ko-KR" dirty="0"/>
          </a:p>
          <a:p>
            <a:endParaRPr lang="ko-KR" altLang="en-US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61" y="2268437"/>
            <a:ext cx="8809446" cy="3834164"/>
          </a:xfrm>
          <a:prstGeom prst="rect">
            <a:avLst/>
          </a:prstGeom>
        </p:spPr>
      </p:pic>
      <p:sp>
        <p:nvSpPr>
          <p:cNvPr id="9" name="모서리가 둥근 직사각형 8"/>
          <p:cNvSpPr/>
          <p:nvPr/>
        </p:nvSpPr>
        <p:spPr>
          <a:xfrm>
            <a:off x="3552369" y="4644571"/>
            <a:ext cx="1335315" cy="127725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03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057" y="602662"/>
            <a:ext cx="8892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 </a:t>
            </a:r>
            <a:r>
              <a:rPr lang="ko-KR" altLang="ko-KR" dirty="0" smtClean="0"/>
              <a:t>약관</a:t>
            </a:r>
            <a:r>
              <a:rPr lang="en-US" altLang="ko-KR" dirty="0" smtClean="0"/>
              <a:t> </a:t>
            </a:r>
            <a:r>
              <a:rPr lang="ko-KR" altLang="en-US" dirty="0" smtClean="0"/>
              <a:t>내용 확인 및 동의</a:t>
            </a:r>
            <a:endParaRPr lang="ko-KR" altLang="ko-KR" dirty="0"/>
          </a:p>
          <a:p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2508" y="1248993"/>
            <a:ext cx="7200000" cy="540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37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057" y="602662"/>
            <a:ext cx="8892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신규가입정보 입력 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 필수입력사항의 경우 </a:t>
            </a:r>
            <a:r>
              <a:rPr lang="ko-KR" altLang="en-US" dirty="0" err="1" smtClean="0"/>
              <a:t>노란칸으로</a:t>
            </a:r>
            <a:r>
              <a:rPr lang="ko-KR" altLang="en-US" dirty="0" smtClean="0"/>
              <a:t> 표시</a:t>
            </a:r>
            <a:endParaRPr lang="ko-KR" altLang="ko-KR" dirty="0"/>
          </a:p>
          <a:p>
            <a:endParaRPr lang="ko-KR" altLang="en-US" dirty="0"/>
          </a:p>
        </p:txBody>
      </p:sp>
      <p:pic>
        <p:nvPicPr>
          <p:cNvPr id="6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2508" y="1278020"/>
            <a:ext cx="7225532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71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057" y="283351"/>
            <a:ext cx="8892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3. </a:t>
            </a:r>
            <a:r>
              <a:rPr lang="ko-KR" altLang="en-US" dirty="0" err="1" smtClean="0"/>
              <a:t>주요정보</a:t>
            </a:r>
            <a:r>
              <a:rPr lang="ko-KR" altLang="en-US" dirty="0" smtClean="0"/>
              <a:t> 입력 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 필수입력사항의 경우 </a:t>
            </a:r>
            <a:r>
              <a:rPr lang="ko-KR" altLang="en-US" dirty="0" err="1" smtClean="0"/>
              <a:t>노란칸으로</a:t>
            </a:r>
            <a:r>
              <a:rPr lang="ko-KR" altLang="en-US" dirty="0" smtClean="0"/>
              <a:t> 표시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                                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en-US" altLang="ko-KR" dirty="0" smtClean="0"/>
              <a:t> 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평가서류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첨부자료에</a:t>
            </a:r>
            <a:r>
              <a:rPr lang="ko-KR" altLang="en-US" dirty="0" smtClean="0"/>
              <a:t> 첨부</a:t>
            </a:r>
            <a:endParaRPr lang="ko-KR" altLang="en-US" dirty="0"/>
          </a:p>
        </p:txBody>
      </p:sp>
      <p:pic>
        <p:nvPicPr>
          <p:cNvPr id="7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2508" y="1279251"/>
            <a:ext cx="7176734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3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057" y="283351"/>
            <a:ext cx="8892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4. </a:t>
            </a:r>
            <a:r>
              <a:rPr lang="ko-KR" altLang="en-US" dirty="0" err="1" smtClean="0"/>
              <a:t>인증정보</a:t>
            </a:r>
            <a:r>
              <a:rPr lang="ko-KR" altLang="en-US" dirty="0" smtClean="0"/>
              <a:t> 입력 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인증정보</a:t>
            </a:r>
            <a:r>
              <a:rPr lang="ko-KR" altLang="en-US" dirty="0" smtClean="0"/>
              <a:t> 보유 시 입력</a:t>
            </a:r>
            <a:r>
              <a:rPr lang="en-US" altLang="ko-KR" dirty="0" smtClean="0"/>
              <a:t>(</a:t>
            </a:r>
            <a:r>
              <a:rPr lang="ko-KR" altLang="en-US" dirty="0" smtClean="0"/>
              <a:t>선택사항</a:t>
            </a:r>
            <a:r>
              <a:rPr lang="en-US" altLang="ko-KR" dirty="0" smtClean="0"/>
              <a:t>)</a:t>
            </a:r>
            <a:endParaRPr lang="ko-KR" altLang="ko-KR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pic>
        <p:nvPicPr>
          <p:cNvPr id="8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2555" y="1264737"/>
            <a:ext cx="7159906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27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057" y="283351"/>
            <a:ext cx="88929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5</a:t>
            </a:r>
            <a:r>
              <a:rPr lang="en-US" altLang="ko-KR" dirty="0" smtClean="0"/>
              <a:t>. </a:t>
            </a:r>
            <a:r>
              <a:rPr lang="ko-KR" altLang="en-US" dirty="0" smtClean="0"/>
              <a:t>경영정보 입력 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 필수입력사항의 경우 </a:t>
            </a:r>
            <a:r>
              <a:rPr lang="ko-KR" altLang="en-US" dirty="0" err="1" smtClean="0"/>
              <a:t>노란칸으로</a:t>
            </a:r>
            <a:r>
              <a:rPr lang="ko-KR" altLang="en-US" dirty="0" smtClean="0"/>
              <a:t> 표시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                                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en-US" altLang="ko-KR" dirty="0" smtClean="0"/>
              <a:t> </a:t>
            </a:r>
            <a:r>
              <a:rPr lang="ko-KR" altLang="en-US" dirty="0" smtClean="0"/>
              <a:t>인력구성항목 추가하여 저장</a:t>
            </a:r>
            <a:endParaRPr lang="ko-KR" altLang="ko-KR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pic>
        <p:nvPicPr>
          <p:cNvPr id="5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8846" y="1259568"/>
            <a:ext cx="7187323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68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6057" y="283351"/>
            <a:ext cx="889290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6</a:t>
            </a:r>
            <a:r>
              <a:rPr lang="en-US" altLang="ko-KR" dirty="0" smtClean="0"/>
              <a:t>. </a:t>
            </a:r>
            <a:r>
              <a:rPr lang="ko-KR" altLang="en-US" dirty="0" smtClean="0"/>
              <a:t>거래심사요청 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 거래희망운영조직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대한송유관공사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거래유형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일반거래</a:t>
            </a:r>
            <a:r>
              <a:rPr lang="ko-KR" altLang="en-US" dirty="0" smtClean="0"/>
              <a:t> 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                                –  </a:t>
            </a:r>
            <a:r>
              <a:rPr lang="ko-KR" altLang="en-US" dirty="0" smtClean="0"/>
              <a:t>하단 대상 공급 품목명 앞 체크 후 </a:t>
            </a:r>
            <a:r>
              <a:rPr lang="ko-KR" altLang="en-US" dirty="0" err="1" smtClean="0"/>
              <a:t>심사요청</a:t>
            </a:r>
            <a:endParaRPr lang="ko-KR" altLang="ko-KR" dirty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25" y="1201264"/>
            <a:ext cx="7137766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3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101</Words>
  <Application>Microsoft Office PowerPoint</Application>
  <PresentationFormat>A4 용지(210x297mm)</PresentationFormat>
  <Paragraphs>15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공연경(YOUNKYOUNG KONG)[구매팀]</dc:creator>
  <cp:lastModifiedBy>공연경(YOUNKYOUNG KONG)[구매팀]</cp:lastModifiedBy>
  <cp:revision>9</cp:revision>
  <dcterms:created xsi:type="dcterms:W3CDTF">2025-09-16T00:26:27Z</dcterms:created>
  <dcterms:modified xsi:type="dcterms:W3CDTF">2025-09-16T05:39:38Z</dcterms:modified>
</cp:coreProperties>
</file>